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2" r:id="rId8"/>
    <p:sldId id="261" r:id="rId9"/>
    <p:sldId id="264" r:id="rId10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01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F4EAB2-A410-4886-A05E-F6FAFF22117C}" type="datetimeFigureOut">
              <a:rPr lang="pl-PL"/>
              <a:pPr>
                <a:defRPr/>
              </a:pPr>
              <a:t>2017-03-03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203661-1F9A-4C4F-98DF-9244558AE2F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D6EE4B-DB3C-435B-841A-A48A2B053858}" type="datetimeFigureOut">
              <a:rPr lang="pl-PL"/>
              <a:pPr>
                <a:defRPr/>
              </a:pPr>
              <a:t>2017-03-03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1064E9-0990-407C-A350-29E54CED883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567F19-28D0-439B-8B28-3FB88BAECA8F}" type="datetimeFigureOut">
              <a:rPr lang="pl-PL"/>
              <a:pPr>
                <a:defRPr/>
              </a:pPr>
              <a:t>2017-03-03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7AF269-82B4-4F02-8BB0-B0878EA7F12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38000E-7AAF-4407-A294-B607809B725F}" type="datetimeFigureOut">
              <a:rPr lang="pl-PL"/>
              <a:pPr>
                <a:defRPr/>
              </a:pPr>
              <a:t>2017-03-03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BD4EA2-3FCF-4EE1-BA32-E0D44532EB1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9EEF4F-1480-4BDA-AA66-EAB0FD4534E9}" type="datetimeFigureOut">
              <a:rPr lang="pl-PL"/>
              <a:pPr>
                <a:defRPr/>
              </a:pPr>
              <a:t>2017-03-03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099AE1-8FBC-4C8B-A5B7-A328490E6F3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704CC-89F7-4083-88D6-9AEE1BD4CB3A}" type="datetimeFigureOut">
              <a:rPr lang="pl-PL"/>
              <a:pPr>
                <a:defRPr/>
              </a:pPr>
              <a:t>2017-03-03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EC7DE5-7DC2-4327-A387-80627ED91DC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BF49C3-7777-4BC5-8DBF-937CA9684B56}" type="datetimeFigureOut">
              <a:rPr lang="pl-PL"/>
              <a:pPr>
                <a:defRPr/>
              </a:pPr>
              <a:t>2017-03-03</a:t>
            </a:fld>
            <a:endParaRPr lang="pl-PL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A31351-D08A-4D12-853B-885F7E25D45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ABE529-59CD-402B-B895-EE3B49C0520D}" type="datetimeFigureOut">
              <a:rPr lang="pl-PL"/>
              <a:pPr>
                <a:defRPr/>
              </a:pPr>
              <a:t>2017-03-03</a:t>
            </a:fld>
            <a:endParaRPr lang="pl-PL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F113A1-6A48-4C81-A89E-B5AF56975D0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7BF350-9BE7-4E63-B083-C76280EC54D9}" type="datetimeFigureOut">
              <a:rPr lang="pl-PL"/>
              <a:pPr>
                <a:defRPr/>
              </a:pPr>
              <a:t>2017-03-03</a:t>
            </a:fld>
            <a:endParaRPr lang="pl-PL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5AFA0A-2818-4EC9-A170-97AB90EA417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3475AE-D7B9-4621-9D8D-84FA8100F12D}" type="datetimeFigureOut">
              <a:rPr lang="pl-PL"/>
              <a:pPr>
                <a:defRPr/>
              </a:pPr>
              <a:t>2017-03-03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734DC0-FA42-4489-85DA-647469BC718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884117-6DF9-45DC-8307-2FAC9CA53C80}" type="datetimeFigureOut">
              <a:rPr lang="pl-PL"/>
              <a:pPr>
                <a:defRPr/>
              </a:pPr>
              <a:t>2017-03-03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6B987-69F9-443A-AC7B-D90FF14ED78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</a:t>
            </a:r>
          </a:p>
        </p:txBody>
      </p:sp>
      <p:sp>
        <p:nvSpPr>
          <p:cNvPr id="1027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4B9FAFA-4F0F-4CFF-B259-31CDAE84BA67}" type="datetimeFigureOut">
              <a:rPr lang="pl-PL"/>
              <a:pPr>
                <a:defRPr/>
              </a:pPr>
              <a:t>2017-03-03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A69F9D3-6348-40FE-899D-144A3563295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File:Vesuvius_SRTM3.png" TargetMode="External"/><Relationship Id="rId2" Type="http://schemas.openxmlformats.org/officeDocument/2006/relationships/hyperlink" Target="https://en.wikipedia.org/wiki/File:Capri_and_Ischia_map.pn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7030A0"/>
            </a:gs>
            <a:gs pos="35000">
              <a:schemeClr val="accent4"/>
            </a:gs>
            <a:gs pos="67000">
              <a:schemeClr val="accent4">
                <a:lumMod val="40000"/>
                <a:lumOff val="60000"/>
              </a:schemeClr>
            </a:gs>
            <a:gs pos="100000">
              <a:schemeClr val="accent4">
                <a:lumMod val="40000"/>
                <a:lumOff val="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pl-PL" smtClean="0">
                <a:latin typeface="Arial" charset="0"/>
              </a:rPr>
              <a:t>The egg legend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l-PL" smtClean="0">
                <a:solidFill>
                  <a:srgbClr val="898989"/>
                </a:solidFill>
                <a:latin typeface="Arial" charset="0"/>
              </a:rPr>
              <a:t>Made by </a:t>
            </a:r>
            <a:r>
              <a:rPr lang="pl-PL" smtClean="0">
                <a:solidFill>
                  <a:srgbClr val="898989"/>
                </a:solidFill>
              </a:rPr>
              <a:t>Gabriela Palasz</a:t>
            </a:r>
            <a:r>
              <a:rPr lang="pl-PL" smtClean="0">
                <a:solidFill>
                  <a:srgbClr val="898989"/>
                </a:solidFill>
                <a:latin typeface="Arial" charset="0"/>
              </a:rPr>
              <a:t> class 1a</a:t>
            </a:r>
          </a:p>
        </p:txBody>
      </p:sp>
    </p:spTree>
  </p:cSld>
  <p:clrMapOvr>
    <a:masterClrMapping/>
  </p:clrMapOvr>
  <p:transition spd="slow" advTm="2807"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4338" name="Rectangle 1"/>
          <p:cNvSpPr>
            <a:spLocks noChangeArrowheads="1"/>
          </p:cNvSpPr>
          <p:nvPr/>
        </p:nvSpPr>
        <p:spPr bwMode="auto">
          <a:xfrm>
            <a:off x="0" y="-792163"/>
            <a:ext cx="9144000" cy="158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pl-PL" altLang="pl-PL" sz="800">
                <a:cs typeface="Arial" charset="0"/>
                <a:hlinkClick r:id="rId2"/>
              </a:rPr>
              <a:t>  </a:t>
            </a:r>
            <a:r>
              <a:rPr lang="pl-PL" altLang="pl-PL" sz="9700">
                <a:cs typeface="Arial" charset="0"/>
              </a:rPr>
              <a:t> </a:t>
            </a:r>
            <a:r>
              <a:rPr lang="pl-PL" altLang="pl-PL" sz="800">
                <a:cs typeface="Arial" charset="0"/>
              </a:rPr>
              <a:t>                                                                                   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pl-PL" altLang="pl-PL" sz="800">
                <a:cs typeface="Arial" charset="0"/>
                <a:hlinkClick r:id="rId3"/>
              </a:rPr>
              <a:t>  </a:t>
            </a:r>
            <a:r>
              <a:rPr lang="pl-PL" altLang="pl-PL" sz="11100">
                <a:cs typeface="Arial" charset="0"/>
              </a:rPr>
              <a:t> </a:t>
            </a:r>
            <a:r>
              <a:rPr lang="pl-PL" altLang="pl-PL" sz="800">
                <a:cs typeface="Arial" charset="0"/>
              </a:rPr>
              <a:t>                                                                         </a:t>
            </a:r>
          </a:p>
          <a:p>
            <a:pPr eaLnBrk="0" hangingPunct="0"/>
            <a:r>
              <a:rPr lang="pl-PL" altLang="pl-PL" sz="800">
                <a:cs typeface="Arial" charset="0"/>
              </a:rPr>
              <a:t>Topographic map of the Gulf of </a:t>
            </a:r>
          </a:p>
        </p:txBody>
      </p:sp>
      <p:pic>
        <p:nvPicPr>
          <p:cNvPr id="14340" name="Picture 5" descr="C:\Users\Tomek\Pictures\itally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-33338"/>
            <a:ext cx="9144000" cy="689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1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pl-PL" smtClean="0"/>
              <a:t>This is the Gulf of Naples in Itally</a:t>
            </a:r>
          </a:p>
        </p:txBody>
      </p:sp>
    </p:spTree>
  </p:cSld>
  <p:clrMapOvr>
    <a:masterClrMapping/>
  </p:clrMapOvr>
  <p:transition spd="slow" advTm="1104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2" descr="C:\Users\Tomek\Pictures\zamek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1536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And this is the</a:t>
            </a:r>
            <a:r>
              <a:rPr lang="pl-PL" smtClean="0">
                <a:latin typeface="Arial" charset="0"/>
              </a:rPr>
              <a:t> </a:t>
            </a:r>
            <a:r>
              <a:rPr lang="pl-PL" smtClean="0"/>
              <a:t>Egg Cast</a:t>
            </a:r>
            <a:r>
              <a:rPr lang="pl-PL" smtClean="0">
                <a:latin typeface="Arial" charset="0"/>
              </a:rPr>
              <a:t>le</a:t>
            </a:r>
            <a:r>
              <a:rPr lang="pl-PL" smtClean="0"/>
              <a:t>.</a:t>
            </a:r>
          </a:p>
        </p:txBody>
      </p:sp>
    </p:spTree>
  </p:cSld>
  <p:clrMapOvr>
    <a:masterClrMapping/>
  </p:clrMapOvr>
  <p:transition spd="slow" advTm="733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6" name="Picture 2" descr="C:\Users\Tomek\Pictures\1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ransition spd="slow" advTm="10564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7410" name="Picture 2" descr="C:\Users\Tomek\Pictures\22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9525" y="0"/>
            <a:ext cx="9134475" cy="6858000"/>
          </a:xfrm>
        </p:spPr>
      </p:pic>
    </p:spTree>
  </p:cSld>
  <p:clrMapOvr>
    <a:masterClrMapping/>
  </p:clrMapOvr>
  <p:transition spd="slow" advTm="442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8434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8435" name="Picture 2" descr="C:\Users\Tomek\Pictures\EG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9050"/>
            <a:ext cx="9144000" cy="6897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Tm="1428">
    <p:split orient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9458" name="Picture 2" descr="C:\Users\Tomek\Pictures\ppp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ransition spd="slow" advTm="2024">
    <p:circl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20482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20483" name="Picture 2" descr="C:\Users\Tomek\Pictures\end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Tm="1658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The End </a:t>
            </a:r>
          </a:p>
        </p:txBody>
      </p:sp>
      <p:sp>
        <p:nvSpPr>
          <p:cNvPr id="21507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</p:spTree>
  </p:cSld>
  <p:clrMapOvr>
    <a:masterClrMapping/>
  </p:clrMapOvr>
  <p:transition spd="med" advTm="1317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31</Words>
  <Application>Microsoft Office PowerPoint</Application>
  <PresentationFormat>Pokaz na ekranie (4:3)</PresentationFormat>
  <Paragraphs>8</Paragraphs>
  <Slides>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Szablon projektu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2" baseType="lpstr">
      <vt:lpstr>Arial</vt:lpstr>
      <vt:lpstr>Calibri</vt:lpstr>
      <vt:lpstr>Motyw pakietu Office</vt:lpstr>
      <vt:lpstr>The egg legend</vt:lpstr>
      <vt:lpstr>Slajd 2</vt:lpstr>
      <vt:lpstr>And this is the Egg Castle.</vt:lpstr>
      <vt:lpstr>Slajd 4</vt:lpstr>
      <vt:lpstr>Slajd 5</vt:lpstr>
      <vt:lpstr>Slajd 6</vt:lpstr>
      <vt:lpstr>Slajd 7</vt:lpstr>
      <vt:lpstr>Slajd 8</vt:lpstr>
      <vt:lpstr>The End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Legenda o jajku.</dc:title>
  <dc:creator>Tomek</dc:creator>
  <cp:lastModifiedBy>Gim 16 sala 206</cp:lastModifiedBy>
  <cp:revision>10</cp:revision>
  <dcterms:created xsi:type="dcterms:W3CDTF">2017-02-25T12:16:42Z</dcterms:created>
  <dcterms:modified xsi:type="dcterms:W3CDTF">2017-03-03T10:22:03Z</dcterms:modified>
</cp:coreProperties>
</file>